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1" autoAdjust="0"/>
    <p:restoredTop sz="94660"/>
  </p:normalViewPr>
  <p:slideViewPr>
    <p:cSldViewPr snapToGrid="0">
      <p:cViewPr varScale="1">
        <p:scale>
          <a:sx n="83" d="100"/>
          <a:sy n="83" d="100"/>
        </p:scale>
        <p:origin x="435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EAFD69-C4F9-D89F-E92D-0DEADA7873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61C70515-7A24-B9E8-07A7-9E70934F6D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6E62492-A29F-B7CD-F235-55A350351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0A76-18B9-40F8-8982-FEC228DEBC12}" type="datetimeFigureOut">
              <a:rPr lang="nl-NL" smtClean="0"/>
              <a:t>9-10-2025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5B58F3B-6FF1-4D78-2E39-FF2B28DBB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6718254-5529-7C01-5133-AB49641F2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CC3BE-DA06-48E8-AAEE-117DC3867A5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99219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A8D3A7-1DA2-46D3-2C19-C6985EAE7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F155BA2-ACB1-2592-44AA-6DE1CCB782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F26A627-862B-3719-2793-64F94A949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0A76-18B9-40F8-8982-FEC228DEBC12}" type="datetimeFigureOut">
              <a:rPr lang="nl-NL" smtClean="0"/>
              <a:t>9-10-2025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5E37BCA-4443-FA0B-8DFB-896E72AE1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33A5B62-EB80-87D9-7991-30F7346F5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CC3BE-DA06-48E8-AAEE-117DC3867A5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97278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89B39368-2C61-AF1C-7735-6D85BB0C06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000EAF54-DF44-4E53-4FF4-A3BD330BC0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62340FF-2474-1C0F-71A8-C24296C4D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0A76-18B9-40F8-8982-FEC228DEBC12}" type="datetimeFigureOut">
              <a:rPr lang="nl-NL" smtClean="0"/>
              <a:t>9-10-2025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872C2B9-F835-C813-1D78-B0B8BE6C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64AA411-C395-2B21-6996-48D064A9E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CC3BE-DA06-48E8-AAEE-117DC3867A5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25959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C1FC8A-B960-B735-595E-C1F1CA673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E49E76C-D42A-29BA-3EEE-D8F2A509E6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DE50DC3-276A-7693-1B3C-4BFF4B1DD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0A76-18B9-40F8-8982-FEC228DEBC12}" type="datetimeFigureOut">
              <a:rPr lang="nl-NL" smtClean="0"/>
              <a:t>9-10-2025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E95F0C0-BAC1-3DAB-FF0C-DE76A5398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27BE7F6-56F2-F6EC-EFB4-A16EB5546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CC3BE-DA06-48E8-AAEE-117DC3867A5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40303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7CAFAA-02D3-8AB0-4F17-605DBFC4E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4B4ADE2-9A45-55CC-62D9-AB79FA156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68A9D14-39D8-5D0B-4FF3-3794F0A0D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0A76-18B9-40F8-8982-FEC228DEBC12}" type="datetimeFigureOut">
              <a:rPr lang="nl-NL" smtClean="0"/>
              <a:t>9-10-2025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06A0A2D-4B2D-006A-1FE2-4BEA76CAD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0A394EA-050B-A616-2F53-13D2DA97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CC3BE-DA06-48E8-AAEE-117DC3867A5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89222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C4D802-7211-9FA7-1A6A-7A1B6BF1F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C40F888-6138-EBD0-4AD4-4A6F59BA0A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9F7F78F8-6FCD-53A8-C0F4-78CF7AFC98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0FB67C3-54ED-0CA3-3693-B69382E64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0A76-18B9-40F8-8982-FEC228DEBC12}" type="datetimeFigureOut">
              <a:rPr lang="nl-NL" smtClean="0"/>
              <a:t>9-10-2025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1D0CA977-EF23-072C-F8D9-D39E47528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92B2FF1-5972-6F09-9332-8ACB05A82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CC3BE-DA06-48E8-AAEE-117DC3867A5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33032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A004FA-4E05-5675-B118-78096B4A0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8F0D970-2CD1-CA79-CAA4-B330CEEDA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E09E5434-4B52-DC32-44BD-AB1A79BA13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6B22117-7989-EF4E-BA4F-83A15DF847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D9013F3-9356-E931-ED13-7D6385C8F3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DF7CEDF9-8127-0C3B-4223-4EC28F984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0A76-18B9-40F8-8982-FEC228DEBC12}" type="datetimeFigureOut">
              <a:rPr lang="nl-NL" smtClean="0"/>
              <a:t>9-10-2025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E3C32B89-3725-2EFE-2C41-E822FB82F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AFDEE8D7-2D05-9802-0F5D-CFCAA9982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CC3BE-DA06-48E8-AAEE-117DC3867A5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95292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370793-642D-70F7-9B0D-8363C4F25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F3BD69B4-6287-EBD0-49E5-9391C2E0E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0A76-18B9-40F8-8982-FEC228DEBC12}" type="datetimeFigureOut">
              <a:rPr lang="nl-NL" smtClean="0"/>
              <a:t>9-10-2025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CFF68375-56CF-0713-826C-89C297D6E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0E308C1-50CE-B3F3-6482-701090D18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CC3BE-DA06-48E8-AAEE-117DC3867A5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09159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36DE122A-0011-EE16-8E4E-D177AF684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0A76-18B9-40F8-8982-FEC228DEBC12}" type="datetimeFigureOut">
              <a:rPr lang="nl-NL" smtClean="0"/>
              <a:t>9-10-2025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77A0051-0B0E-B3B1-F626-48C0C987F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5815B58-4E7F-F865-070E-E2A827A59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CC3BE-DA06-48E8-AAEE-117DC3867A5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8699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2DD26F-F3DE-E4EC-DA2A-CF8621E11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189ADB7-A197-CB93-2ABD-C2E9E64111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9EB72AF-6D57-1827-6F5A-434C0B1AB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80874CD-456F-48FF-4AAE-1A02C49BE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0A76-18B9-40F8-8982-FEC228DEBC12}" type="datetimeFigureOut">
              <a:rPr lang="nl-NL" smtClean="0"/>
              <a:t>9-10-2025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2212C197-C861-7D20-4AB9-AE82C0475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BC250A1-935D-2C03-447D-679E23B45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CC3BE-DA06-48E8-AAEE-117DC3867A5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52825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2CA5F0-1AE8-FC53-C65D-2DE51B30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0208D5EC-D4FB-3CC1-D67C-32089B1454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1537713-7FDD-1D12-8839-E309243743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F70C148-BD6E-9A32-B748-7F18F3CE7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C0A76-18B9-40F8-8982-FEC228DEBC12}" type="datetimeFigureOut">
              <a:rPr lang="nl-NL" smtClean="0"/>
              <a:t>9-10-2025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7C337C2-8099-F70E-C363-AED07F416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083DF53-9FE5-28DA-8923-258167882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CC3BE-DA06-48E8-AAEE-117DC3867A5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17292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138A609E-97D7-3196-210B-34F17FB5F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A0B8E2B-391B-138C-5BAC-6B26FE83A7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4A8D17E-0F5E-1C36-CBA6-6CE053FD10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0C0A76-18B9-40F8-8982-FEC228DEBC12}" type="datetimeFigureOut">
              <a:rPr lang="nl-NL" smtClean="0"/>
              <a:t>9-10-2025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A30CB5A-A604-5F81-6269-057CBCF2CA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3146775-6A13-DB45-F75E-1F288A9FD1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ECC3BE-DA06-48E8-AAEE-117DC3867A5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51582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11" Type="http://schemas.openxmlformats.org/officeDocument/2006/relationships/image" Target="../media/image8.jpe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hoek 27">
            <a:extLst>
              <a:ext uri="{FF2B5EF4-FFF2-40B4-BE49-F238E27FC236}">
                <a16:creationId xmlns:a16="http://schemas.microsoft.com/office/drawing/2014/main" id="{BC937271-188C-A2A7-5D75-A0C98CCC4B3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D75E6505-09E6-F8E9-9053-D557D557C4BD}"/>
              </a:ext>
            </a:extLst>
          </p:cNvPr>
          <p:cNvSpPr>
            <a:spLocks/>
          </p:cNvSpPr>
          <p:nvPr/>
        </p:nvSpPr>
        <p:spPr>
          <a:xfrm>
            <a:off x="5366600" y="387555"/>
            <a:ext cx="2731385" cy="133284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Print</a:t>
            </a:r>
            <a:r>
              <a:rPr lang="en-US" dirty="0"/>
              <a:t> = </a:t>
            </a:r>
            <a:r>
              <a:rPr lang="en-US" dirty="0">
                <a:solidFill>
                  <a:schemeClr val="accent2"/>
                </a:solidFill>
              </a:rPr>
              <a:t>“Hello World”</a:t>
            </a:r>
          </a:p>
          <a:p>
            <a:pPr algn="ctr"/>
            <a:r>
              <a:rPr lang="en-US" dirty="0">
                <a:solidFill>
                  <a:srgbClr val="FFC000"/>
                </a:solidFill>
              </a:rPr>
              <a:t>Print</a:t>
            </a:r>
            <a:r>
              <a:rPr lang="en-US" dirty="0"/>
              <a:t>(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print</a:t>
            </a:r>
            <a:r>
              <a:rPr lang="en-US" dirty="0"/>
              <a:t>)</a:t>
            </a:r>
            <a:endParaRPr lang="nl-NL" dirty="0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39458F8B-56D7-9059-160D-FC7689A8E4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3129" y="131328"/>
            <a:ext cx="1739061" cy="1739061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8A7CE757-8DD9-1B5F-7F90-773656CAFF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999" y="2228634"/>
            <a:ext cx="1739061" cy="982367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43A502AE-1B8F-8721-612E-FDB7270CCE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2999" y="4415316"/>
            <a:ext cx="3274563" cy="1032793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374540E2-022A-EA13-4B84-FF09575669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57218" y="2226577"/>
            <a:ext cx="1625620" cy="984424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</p:pic>
      <p:pic>
        <p:nvPicPr>
          <p:cNvPr id="13" name="Afbeelding 12">
            <a:extLst>
              <a:ext uri="{FF2B5EF4-FFF2-40B4-BE49-F238E27FC236}">
                <a16:creationId xmlns:a16="http://schemas.microsoft.com/office/drawing/2014/main" id="{EFE748C1-8452-F109-164F-5A33136FA1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2999" y="3311709"/>
            <a:ext cx="3274563" cy="100289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</p:pic>
      <p:pic>
        <p:nvPicPr>
          <p:cNvPr id="14" name="Afbeelding 13">
            <a:extLst>
              <a:ext uri="{FF2B5EF4-FFF2-40B4-BE49-F238E27FC236}">
                <a16:creationId xmlns:a16="http://schemas.microsoft.com/office/drawing/2014/main" id="{6BBC44F1-9994-CB0F-ED49-4EF79F9C0D01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t="9804"/>
          <a:stretch>
            <a:fillRect/>
          </a:stretch>
        </p:blipFill>
        <p:spPr>
          <a:xfrm>
            <a:off x="8637916" y="3570136"/>
            <a:ext cx="3277184" cy="1332842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E7173A44-B6E8-2441-CA05-09B11F5BF67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609163" y="1905063"/>
            <a:ext cx="3305937" cy="879844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</p:pic>
      <p:pic>
        <p:nvPicPr>
          <p:cNvPr id="1027" name="Picture 3" descr="the github logo is black and white with a cat's head on it">
            <a:extLst>
              <a:ext uri="{FF2B5EF4-FFF2-40B4-BE49-F238E27FC236}">
                <a16:creationId xmlns:a16="http://schemas.microsoft.com/office/drawing/2014/main" id="{05B05A09-6E6D-6983-3286-30D9B84DDD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04" y="39472"/>
            <a:ext cx="1289384" cy="850119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kstvak 23">
            <a:extLst>
              <a:ext uri="{FF2B5EF4-FFF2-40B4-BE49-F238E27FC236}">
                <a16:creationId xmlns:a16="http://schemas.microsoft.com/office/drawing/2014/main" id="{FE1EF0D6-96F8-F91F-FA9E-C4F452ABE293}"/>
              </a:ext>
            </a:extLst>
          </p:cNvPr>
          <p:cNvSpPr txBox="1"/>
          <p:nvPr/>
        </p:nvSpPr>
        <p:spPr>
          <a:xfrm>
            <a:off x="8508908" y="1535731"/>
            <a:ext cx="2361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Naslagwerk</a:t>
            </a:r>
            <a:r>
              <a:rPr lang="en-US" dirty="0">
                <a:solidFill>
                  <a:schemeClr val="bg1"/>
                </a:solidFill>
              </a:rPr>
              <a:t> AI Prompts</a:t>
            </a:r>
            <a:endParaRPr lang="nl-NL" dirty="0">
              <a:solidFill>
                <a:schemeClr val="bg1"/>
              </a:solidFill>
            </a:endParaRPr>
          </a:p>
        </p:txBody>
      </p:sp>
      <p:sp>
        <p:nvSpPr>
          <p:cNvPr id="25" name="Tekstvak 24">
            <a:extLst>
              <a:ext uri="{FF2B5EF4-FFF2-40B4-BE49-F238E27FC236}">
                <a16:creationId xmlns:a16="http://schemas.microsoft.com/office/drawing/2014/main" id="{0BF9CE5A-2CAF-42CF-AFEA-2BA5C33CA24E}"/>
              </a:ext>
            </a:extLst>
          </p:cNvPr>
          <p:cNvSpPr txBox="1"/>
          <p:nvPr/>
        </p:nvSpPr>
        <p:spPr>
          <a:xfrm>
            <a:off x="8549803" y="3182342"/>
            <a:ext cx="171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Project Planning</a:t>
            </a:r>
            <a:endParaRPr lang="nl-NL" dirty="0">
              <a:solidFill>
                <a:schemeClr val="bg1"/>
              </a:solidFill>
            </a:endParaRPr>
          </a:p>
        </p:txBody>
      </p:sp>
      <p:sp>
        <p:nvSpPr>
          <p:cNvPr id="26" name="Tekstvak 25">
            <a:extLst>
              <a:ext uri="{FF2B5EF4-FFF2-40B4-BE49-F238E27FC236}">
                <a16:creationId xmlns:a16="http://schemas.microsoft.com/office/drawing/2014/main" id="{A374CF7E-772B-8666-369A-CF19F5A2F82E}"/>
              </a:ext>
            </a:extLst>
          </p:cNvPr>
          <p:cNvSpPr txBox="1"/>
          <p:nvPr/>
        </p:nvSpPr>
        <p:spPr>
          <a:xfrm>
            <a:off x="95663" y="1839626"/>
            <a:ext cx="3315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Trotse</a:t>
            </a:r>
            <a:r>
              <a:rPr lang="en-US" dirty="0">
                <a:solidFill>
                  <a:schemeClr val="bg1"/>
                </a:solidFill>
              </a:rPr>
              <a:t> code, Layout </a:t>
            </a:r>
            <a:r>
              <a:rPr lang="en-US" dirty="0" err="1">
                <a:solidFill>
                  <a:schemeClr val="bg1"/>
                </a:solidFill>
              </a:rPr>
              <a:t>netjes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maken</a:t>
            </a:r>
            <a:endParaRPr lang="nl-NL" dirty="0">
              <a:solidFill>
                <a:schemeClr val="bg1"/>
              </a:solidFill>
            </a:endParaRPr>
          </a:p>
        </p:txBody>
      </p:sp>
      <p:pic>
        <p:nvPicPr>
          <p:cNvPr id="27" name="08.10.2025_19.04.02_REC">
            <a:hlinkClick r:id="" action="ppaction://media"/>
            <a:extLst>
              <a:ext uri="{FF2B5EF4-FFF2-40B4-BE49-F238E27FC236}">
                <a16:creationId xmlns:a16="http://schemas.microsoft.com/office/drawing/2014/main" id="{F030C139-69BF-80E2-0D0C-8932BD10DA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015082" y="2252681"/>
            <a:ext cx="4035314" cy="350896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76E6C4E0-46F6-E382-F3D6-7C4C03C1BF2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609163" y="599237"/>
            <a:ext cx="1032293" cy="927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662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128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1636</TotalTime>
  <Words>21</Words>
  <Application>Microsoft Office PowerPoint</Application>
  <PresentationFormat>Breedbeeld</PresentationFormat>
  <Paragraphs>5</Paragraphs>
  <Slides>1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Kantoorthema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 n</dc:creator>
  <cp:lastModifiedBy>J n</cp:lastModifiedBy>
  <cp:revision>2</cp:revision>
  <dcterms:created xsi:type="dcterms:W3CDTF">2025-10-08T15:44:15Z</dcterms:created>
  <dcterms:modified xsi:type="dcterms:W3CDTF">2025-10-10T10:01:40Z</dcterms:modified>
</cp:coreProperties>
</file>

<file path=docProps/thumbnail.jpeg>
</file>